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5655-0B9D-488B-A4B1-84FEFC622D68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6ED-72AC-4310-815B-F5D6D2CE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5655-0B9D-488B-A4B1-84FEFC622D68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6ED-72AC-4310-815B-F5D6D2CE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5655-0B9D-488B-A4B1-84FEFC622D68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6ED-72AC-4310-815B-F5D6D2CE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5655-0B9D-488B-A4B1-84FEFC622D68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6ED-72AC-4310-815B-F5D6D2CE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5655-0B9D-488B-A4B1-84FEFC622D68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6ED-72AC-4310-815B-F5D6D2CE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5655-0B9D-488B-A4B1-84FEFC622D68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6ED-72AC-4310-815B-F5D6D2CE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5655-0B9D-488B-A4B1-84FEFC622D68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6ED-72AC-4310-815B-F5D6D2CE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5655-0B9D-488B-A4B1-84FEFC622D68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6ED-72AC-4310-815B-F5D6D2CE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5655-0B9D-488B-A4B1-84FEFC622D68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6ED-72AC-4310-815B-F5D6D2CE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5655-0B9D-488B-A4B1-84FEFC622D68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746ED-72AC-4310-815B-F5D6D2CE5C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5655-0B9D-488B-A4B1-84FEFC622D68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3746ED-72AC-4310-815B-F5D6D2CE5C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7C5655-0B9D-488B-A4B1-84FEFC622D68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3746ED-72AC-4310-815B-F5D6D2CE5CF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Поздравляем </a:t>
            </a:r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kk-KZ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!!</a:t>
            </a:r>
            <a:endParaRPr lang="kk-KZ" sz="32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2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Студентку нашего университета, мастера спорта  международного  класса, члена национальной сборной Республики Казахстан по конькобежному  спорту Айдову Екатерину  гр. Ю-13 в/о  ставшей обладателем  бронзовой  медали  ІІ этапа Кубка мира </a:t>
            </a:r>
          </a:p>
          <a:p>
            <a:pPr algn="ctr"/>
            <a:r>
              <a:rPr lang="kk-KZ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 дистанции  500 м. </a:t>
            </a:r>
          </a:p>
          <a:p>
            <a:pPr algn="ctr"/>
            <a:r>
              <a:rPr lang="kk-KZ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(г. Нагано, Япония)</a:t>
            </a:r>
            <a:endParaRPr lang="ru-RU" sz="3200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Student\Рабочий стол\RZaREA2qRT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577" y="0"/>
            <a:ext cx="914957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20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764704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Әлем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кубогының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ІІ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кезеңінде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500 м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қашықтықта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қола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медаль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иегері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атанған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Нагано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.,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Жапония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конькимен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жүгіру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спортынан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ҚР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Ұлттық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құрамасының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мүшесі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халықаралық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спорт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шебері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біздің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университеттің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Ю-13 ж/б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тобының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студенті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Айдова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Екатеринаны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осы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спорттағы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үлкен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жеңісімен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3200" i="1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ҚҰТТЫҚТАЙМЫЗ!!</a:t>
            </a:r>
            <a:r>
              <a:rPr lang="kk-KZ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3200" b="1" i="1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</p:spTree>
  </p:cSld>
  <p:clrMapOvr>
    <a:masterClrMapping/>
  </p:clrMapOvr>
  <p:transition spd="slow" advTm="20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420633"/>
            <a:ext cx="8424936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Congratulations !!!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i="1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 congratulate the student of our university, Master of Sports International Class, the member of a National team of the Republic of Kazakhstan on speed skating </a:t>
            </a:r>
            <a:r>
              <a:rPr kumimoji="0" lang="en-US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Aidova</a:t>
            </a:r>
            <a:r>
              <a:rPr kumimoji="0" lang="en-US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Ekaterina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gr. </a:t>
            </a: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Law-13 h</a:t>
            </a:r>
            <a:r>
              <a:rPr lang="kk-KZ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32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 </a:t>
            </a:r>
            <a:r>
              <a:rPr kumimoji="0" lang="en-US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became the II stage of  the world Cup at the  distance of 500 m. </a:t>
            </a:r>
            <a:endParaRPr kumimoji="0" lang="ru-RU" sz="32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Nagano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3200" i="1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Japan</a:t>
            </a:r>
            <a:r>
              <a:rPr kumimoji="0" lang="ru-RU" sz="3200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32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149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Company>KEU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Student</cp:lastModifiedBy>
  <cp:revision>10</cp:revision>
  <dcterms:created xsi:type="dcterms:W3CDTF">2016-11-24T10:46:55Z</dcterms:created>
  <dcterms:modified xsi:type="dcterms:W3CDTF">2016-11-25T06:55:03Z</dcterms:modified>
</cp:coreProperties>
</file>